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AFBFC"/>
    <a:srgbClr val="FCFDFE"/>
    <a:srgbClr val="F7F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4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21CB31A-2174-4CA0-809D-073CF8B62113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B60D39-7BD7-44DE-A7F2-C7AD39D52AF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z="6600" dirty="0" smtClean="0"/>
              <a:t>ANZAC DAY</a:t>
            </a:r>
            <a:endParaRPr lang="en-NZ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5157192"/>
            <a:ext cx="3309803" cy="524517"/>
          </a:xfrm>
        </p:spPr>
        <p:txBody>
          <a:bodyPr>
            <a:normAutofit/>
          </a:bodyPr>
          <a:lstStyle/>
          <a:p>
            <a:pPr algn="r"/>
            <a:r>
              <a:rPr lang="en-NZ" dirty="0" smtClean="0">
                <a:solidFill>
                  <a:srgbClr val="00B0F0"/>
                </a:solidFill>
              </a:rPr>
              <a:t>By  </a:t>
            </a:r>
            <a:r>
              <a:rPr lang="en-NZ" dirty="0" err="1" smtClean="0">
                <a:solidFill>
                  <a:srgbClr val="00B0F0"/>
                </a:solidFill>
              </a:rPr>
              <a:t>Charismah</a:t>
            </a:r>
            <a:endParaRPr lang="en-NZ" dirty="0">
              <a:solidFill>
                <a:srgbClr val="00B0F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347828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5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72390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rgbClr val="FFFFFF"/>
                </a:solidFill>
              </a:rPr>
              <a:t>What does ANZAC stand for?</a:t>
            </a: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7239000" cy="4846320"/>
          </a:xfrm>
        </p:spPr>
        <p:txBody>
          <a:bodyPr/>
          <a:lstStyle/>
          <a:p>
            <a:pPr marL="0" indent="0">
              <a:buNone/>
            </a:pPr>
            <a:endParaRPr lang="en-NZ" dirty="0" smtClean="0"/>
          </a:p>
          <a:p>
            <a:endParaRPr lang="en-NZ" sz="3600" dirty="0"/>
          </a:p>
          <a:p>
            <a:pPr marL="0" indent="0">
              <a:buNone/>
            </a:pPr>
            <a:r>
              <a:rPr lang="en-NZ" sz="3600" dirty="0" smtClean="0">
                <a:solidFill>
                  <a:srgbClr val="00B050"/>
                </a:solidFill>
              </a:rPr>
              <a:t>                A  </a:t>
            </a:r>
            <a:r>
              <a:rPr lang="en-NZ" sz="3600" dirty="0" err="1" smtClean="0">
                <a:solidFill>
                  <a:schemeClr val="accent1">
                    <a:lumMod val="75000"/>
                  </a:schemeClr>
                </a:solidFill>
              </a:rPr>
              <a:t>ustralia</a:t>
            </a:r>
            <a:r>
              <a:rPr lang="en-NZ" sz="3600" dirty="0" smtClean="0">
                <a:solidFill>
                  <a:schemeClr val="accent1">
                    <a:lumMod val="75000"/>
                  </a:schemeClr>
                </a:solidFill>
              </a:rPr>
              <a:t> and</a:t>
            </a:r>
            <a:endParaRPr lang="en-NZ" sz="36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NZ" sz="3600" dirty="0" smtClean="0">
                <a:solidFill>
                  <a:srgbClr val="00B050"/>
                </a:solidFill>
              </a:rPr>
              <a:t>                N  </a:t>
            </a:r>
            <a:r>
              <a:rPr lang="en-NZ" sz="3600" dirty="0" err="1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NZ" sz="3600" dirty="0" err="1" smtClean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en-NZ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NZ" sz="3600" dirty="0" smtClean="0">
                <a:solidFill>
                  <a:srgbClr val="00B050"/>
                </a:solidFill>
              </a:rPr>
              <a:t>                Z  </a:t>
            </a:r>
            <a:r>
              <a:rPr lang="en-NZ" sz="3600" dirty="0" err="1" smtClean="0">
                <a:solidFill>
                  <a:schemeClr val="accent1">
                    <a:lumMod val="75000"/>
                  </a:schemeClr>
                </a:solidFill>
              </a:rPr>
              <a:t>ealand</a:t>
            </a:r>
            <a:endParaRPr lang="en-NZ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NZ" sz="3600" dirty="0" smtClean="0">
                <a:solidFill>
                  <a:srgbClr val="00B050"/>
                </a:solidFill>
              </a:rPr>
              <a:t>                A  </a:t>
            </a:r>
            <a:r>
              <a:rPr lang="en-NZ" sz="3600" dirty="0" err="1" smtClean="0">
                <a:solidFill>
                  <a:schemeClr val="accent1">
                    <a:lumMod val="75000"/>
                  </a:schemeClr>
                </a:solidFill>
              </a:rPr>
              <a:t>rmy</a:t>
            </a:r>
            <a:endParaRPr lang="en-NZ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NZ" sz="3600" dirty="0" smtClean="0">
                <a:solidFill>
                  <a:srgbClr val="00B050"/>
                </a:solidFill>
              </a:rPr>
              <a:t>                C </a:t>
            </a:r>
            <a:r>
              <a:rPr lang="en-NZ" sz="3600" dirty="0" err="1" smtClean="0">
                <a:solidFill>
                  <a:schemeClr val="accent1">
                    <a:lumMod val="75000"/>
                  </a:schemeClr>
                </a:solidFill>
              </a:rPr>
              <a:t>orps</a:t>
            </a:r>
            <a:endParaRPr lang="en-NZ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5541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>
                <a:solidFill>
                  <a:srgbClr val="F7F8FB"/>
                </a:solidFill>
              </a:rPr>
              <a:t>W</a:t>
            </a:r>
            <a:r>
              <a:rPr lang="en-NZ" dirty="0" smtClean="0">
                <a:solidFill>
                  <a:srgbClr val="F7F8FB"/>
                </a:solidFill>
              </a:rPr>
              <a:t>hat is significant about ANZAC day?</a:t>
            </a:r>
            <a:endParaRPr lang="en-NZ" dirty="0">
              <a:solidFill>
                <a:srgbClr val="F7F8F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ANAZAC is significant because it was the time when New Zealand and Australia soldiers risked their lives and fought for their country.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96952"/>
            <a:ext cx="3510390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351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CFDFE"/>
                </a:solidFill>
              </a:rPr>
              <a:t>Where is New Zealand, Australia  and Gallipoli on the world map?</a:t>
            </a:r>
            <a:endParaRPr lang="en-NZ" dirty="0">
              <a:solidFill>
                <a:srgbClr val="FCFDFE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92896"/>
            <a:ext cx="1965818" cy="280831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574009"/>
            <a:ext cx="2390981" cy="2653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802707"/>
            <a:ext cx="2738437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9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AFBFC"/>
                </a:solidFill>
              </a:rPr>
              <a:t>How many soldiers were casualties</a:t>
            </a:r>
            <a:r>
              <a:rPr lang="en-NZ" dirty="0">
                <a:solidFill>
                  <a:srgbClr val="FAFBFC"/>
                </a:solidFill>
              </a:rPr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2721 New Zealand soldiers</a:t>
            </a:r>
          </a:p>
          <a:p>
            <a:r>
              <a:rPr lang="en-NZ" dirty="0" smtClean="0"/>
              <a:t>8709 Australian soldiers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3744416" cy="2804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91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7632848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FFFF"/>
                </a:solidFill>
              </a:rPr>
              <a:t>How many soldiers were wounded?</a:t>
            </a: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4852 New Zealand soldiers were wounded.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36912"/>
            <a:ext cx="3672408" cy="2951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67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FFFF"/>
                </a:solidFill>
              </a:rPr>
              <a:t>How  is  ANZAC  remembered in  New  Zealand?</a:t>
            </a: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People go to the town hall and have a  memorial service for the people and family of the soldiers who had passed in the war.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3359150" cy="2011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56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024744" cy="1143000"/>
          </a:xfrm>
        </p:spPr>
        <p:txBody>
          <a:bodyPr/>
          <a:lstStyle/>
          <a:p>
            <a:r>
              <a:rPr lang="en-NZ" dirty="0" smtClean="0">
                <a:solidFill>
                  <a:srgbClr val="FFFFFF"/>
                </a:solidFill>
              </a:rPr>
              <a:t>Interesting facts</a:t>
            </a:r>
            <a:endParaRPr lang="en-NZ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81904"/>
            <a:ext cx="7239000" cy="4846320"/>
          </a:xfrm>
        </p:spPr>
        <p:txBody>
          <a:bodyPr/>
          <a:lstStyle/>
          <a:p>
            <a:r>
              <a:rPr lang="en-NZ" dirty="0" smtClean="0"/>
              <a:t> April 25</a:t>
            </a:r>
            <a:r>
              <a:rPr lang="en-NZ" baseline="30000" dirty="0" smtClean="0"/>
              <a:t>th</a:t>
            </a:r>
            <a:r>
              <a:rPr lang="en-NZ" dirty="0" smtClean="0"/>
              <a:t>,1915 was the day the Australian and New Zealand soldiers landed on the Gallipoli Peninsula, now known on ANZAC cove to battle the Turkish army during WWI.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30480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57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poppy flower represents ANZAC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996952"/>
            <a:ext cx="3384376" cy="326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6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232</TotalTime>
  <Words>167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ANZAC DAY</vt:lpstr>
      <vt:lpstr>What does ANZAC stand for?</vt:lpstr>
      <vt:lpstr>What is significant about ANZAC day?</vt:lpstr>
      <vt:lpstr>Where is New Zealand, Australia  and Gallipoli on the world map?</vt:lpstr>
      <vt:lpstr>How many soldiers were casualties? </vt:lpstr>
      <vt:lpstr>How many soldiers were wounded?</vt:lpstr>
      <vt:lpstr>How  is  ANZAC  remembered in  New  Zealand?</vt:lpstr>
      <vt:lpstr>Interesting facts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ANZAC DAY</dc:title>
  <dc:creator>IT</dc:creator>
  <cp:lastModifiedBy>R154</cp:lastModifiedBy>
  <cp:revision>25</cp:revision>
  <dcterms:created xsi:type="dcterms:W3CDTF">2013-04-17T22:17:40Z</dcterms:created>
  <dcterms:modified xsi:type="dcterms:W3CDTF">2013-05-15T00:12:44Z</dcterms:modified>
</cp:coreProperties>
</file>